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8" r:id="rId1"/>
  </p:sldMasterIdLst>
  <p:sldIdLst>
    <p:sldId id="256" r:id="rId2"/>
    <p:sldId id="266" r:id="rId3"/>
    <p:sldId id="267" r:id="rId4"/>
    <p:sldId id="261" r:id="rId5"/>
    <p:sldId id="259" r:id="rId6"/>
    <p:sldId id="262" r:id="rId7"/>
    <p:sldId id="260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39" d="100"/>
          <a:sy n="39" d="100"/>
        </p:scale>
        <p:origin x="30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767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690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419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103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499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508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291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203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4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270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69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006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268014"/>
            <a:ext cx="7766936" cy="1040524"/>
          </a:xfrm>
        </p:spPr>
        <p:txBody>
          <a:bodyPr/>
          <a:lstStyle/>
          <a:p>
            <a:pPr algn="ctr"/>
            <a:r>
              <a:rPr lang="ru-RU" sz="3600" b="1" dirty="0" smtClean="0"/>
              <a:t>Природные ресурсы, их использование.</a:t>
            </a:r>
            <a:endParaRPr lang="ru-RU" sz="3600" b="1" dirty="0"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56602" y="4968027"/>
            <a:ext cx="11701603" cy="5736759"/>
          </a:xfrm>
        </p:spPr>
        <p:txBody>
          <a:bodyPr/>
          <a:lstStyle/>
          <a:p>
            <a:pPr algn="l"/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35057"/>
            <a:ext cx="11961340" cy="5322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679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463" y="1331794"/>
            <a:ext cx="7773074" cy="419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289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Классификация природных ресурсов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50"/>
                </a:solidFill>
              </a:rPr>
              <a:t>НЕИСЧЕРПАЕМЫЕ</a:t>
            </a:r>
          </a:p>
          <a:p>
            <a:r>
              <a:rPr lang="ru-RU" dirty="0" smtClean="0">
                <a:solidFill>
                  <a:srgbClr val="00B050"/>
                </a:solidFill>
              </a:rPr>
              <a:t>ИСЧЕРПАЕМЫЕ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961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Задачи для 2 класса по математике по демидовой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138" y="346841"/>
            <a:ext cx="10641724" cy="6211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0177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04952"/>
            <a:ext cx="8596668" cy="756745"/>
          </a:xfrm>
        </p:spPr>
        <p:txBody>
          <a:bodyPr/>
          <a:lstStyle/>
          <a:p>
            <a:pPr algn="ctr"/>
            <a:r>
              <a:rPr lang="ru-RU" b="1" dirty="0" smtClean="0"/>
              <a:t>Гидроэлектростанции</a:t>
            </a:r>
            <a:endParaRPr lang="ru-RU" b="1" dirty="0"/>
          </a:p>
        </p:txBody>
      </p:sp>
      <p:pic>
        <p:nvPicPr>
          <p:cNvPr id="4098" name="Picture 2" descr="В Беларуси две гидроэлектростанции строятся за счет иностранных инвестиций - ЮНИОНГАЗ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996" y="1082182"/>
            <a:ext cx="11664778" cy="551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389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04952"/>
            <a:ext cx="8596668" cy="930165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ЭНЕРГИЯ СОЛНЦА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2995" y="1387475"/>
            <a:ext cx="11664778" cy="518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938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52248"/>
            <a:ext cx="8596668" cy="111935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Использование энергии ветра (</a:t>
            </a:r>
            <a:r>
              <a:rPr lang="ru-RU" b="1" dirty="0" err="1" smtClean="0"/>
              <a:t>ветроэнергоустановки</a:t>
            </a:r>
            <a:r>
              <a:rPr lang="ru-RU" b="1" dirty="0" smtClean="0"/>
              <a:t>)</a:t>
            </a:r>
            <a:endParaRPr lang="ru-RU" b="1" dirty="0"/>
          </a:p>
        </p:txBody>
      </p:sp>
      <p:pic>
        <p:nvPicPr>
          <p:cNvPr id="5122" name="Picture 2" descr="Энергия ветра ветряных генераторов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7334" y="1825625"/>
            <a:ext cx="11061585" cy="4847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9070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26124"/>
            <a:ext cx="8596668" cy="819807"/>
          </a:xfrm>
        </p:spPr>
        <p:txBody>
          <a:bodyPr>
            <a:normAutofit/>
          </a:bodyPr>
          <a:lstStyle/>
          <a:p>
            <a:r>
              <a:rPr lang="ru-RU" dirty="0" err="1" smtClean="0"/>
              <a:t>Исчерпаемые</a:t>
            </a:r>
            <a:r>
              <a:rPr lang="ru-RU" dirty="0" smtClean="0"/>
              <a:t> (</a:t>
            </a:r>
            <a:r>
              <a:rPr lang="ru-RU" dirty="0" err="1" smtClean="0"/>
              <a:t>возобновимые</a:t>
            </a:r>
            <a:r>
              <a:rPr lang="ru-RU" dirty="0" smtClean="0"/>
              <a:t>)</a:t>
            </a:r>
            <a:endParaRPr lang="ru-RU" dirty="0"/>
          </a:p>
        </p:txBody>
      </p:sp>
      <p:pic>
        <p:nvPicPr>
          <p:cNvPr id="7170" name="Picture 2" descr="Плодородная почва - залог богатого урожая - FB.ru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17" y="804039"/>
            <a:ext cx="4707106" cy="3133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английский в картинках OK Englis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668" y="788276"/>
            <a:ext cx="4085349" cy="4031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Пресная вода в мире проблема - Решено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26010"/>
            <a:ext cx="4825313" cy="2631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https://im0-tub-ru.yandex.net/i?id=00ec8bc3bcaea05cdd19c62eea339f56&amp;n=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2397" y="1195812"/>
            <a:ext cx="2999603" cy="3373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9599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04953"/>
            <a:ext cx="8596668" cy="788276"/>
          </a:xfrm>
        </p:spPr>
        <p:txBody>
          <a:bodyPr>
            <a:normAutofit/>
          </a:bodyPr>
          <a:lstStyle/>
          <a:p>
            <a:pPr algn="ctr"/>
            <a:r>
              <a:rPr lang="ru-RU" b="1" dirty="0" err="1" smtClean="0"/>
              <a:t>Исчерпаемые</a:t>
            </a:r>
            <a:r>
              <a:rPr lang="ru-RU" b="1" dirty="0" smtClean="0"/>
              <a:t> (</a:t>
            </a:r>
            <a:r>
              <a:rPr lang="ru-RU" b="1" dirty="0" err="1" smtClean="0"/>
              <a:t>возобновимые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119353"/>
            <a:ext cx="8596668" cy="4922010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Скорость их использования не превышает темпы обновления</a:t>
            </a:r>
          </a:p>
          <a:p>
            <a:endParaRPr lang="ru-RU" sz="4000" b="1" dirty="0"/>
          </a:p>
          <a:p>
            <a:endParaRPr lang="ru-RU" sz="4000" b="1" dirty="0" smtClean="0"/>
          </a:p>
          <a:p>
            <a:r>
              <a:rPr lang="ru-RU" sz="4000" b="1" dirty="0" smtClean="0"/>
              <a:t>Ресурсы надо использовать рационально</a:t>
            </a:r>
            <a:endParaRPr lang="ru-RU" sz="4000" b="1" dirty="0"/>
          </a:p>
        </p:txBody>
      </p:sp>
      <p:sp>
        <p:nvSpPr>
          <p:cNvPr id="4" name="Стрелка вниз 3"/>
          <p:cNvSpPr/>
          <p:nvPr/>
        </p:nvSpPr>
        <p:spPr>
          <a:xfrm>
            <a:off x="4114800" y="260131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255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04952"/>
            <a:ext cx="8596668" cy="882869"/>
          </a:xfrm>
        </p:spPr>
        <p:txBody>
          <a:bodyPr>
            <a:normAutofit/>
          </a:bodyPr>
          <a:lstStyle/>
          <a:p>
            <a:pPr algn="ctr"/>
            <a:r>
              <a:rPr lang="ru-RU" b="1" dirty="0" err="1" smtClean="0"/>
              <a:t>Исчерпаемые</a:t>
            </a:r>
            <a:r>
              <a:rPr lang="ru-RU" b="1" dirty="0" smtClean="0"/>
              <a:t> (</a:t>
            </a:r>
            <a:r>
              <a:rPr lang="ru-RU" b="1" dirty="0" err="1" smtClean="0"/>
              <a:t>невозобновимые</a:t>
            </a:r>
            <a:r>
              <a:rPr lang="ru-RU" b="1" dirty="0" smtClean="0"/>
              <a:t>)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0065" y="1087821"/>
            <a:ext cx="3553301" cy="3294993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Не возобновляются, </a:t>
            </a:r>
            <a:r>
              <a:rPr lang="ru-RU" sz="2800" b="1" dirty="0"/>
              <a:t>и</a:t>
            </a:r>
            <a:r>
              <a:rPr lang="ru-RU" sz="2800" b="1" dirty="0" smtClean="0"/>
              <a:t>ли возобновляются в сотни раз медленнее, чем расходуются</a:t>
            </a:r>
          </a:p>
          <a:p>
            <a:endParaRPr lang="ru-RU" sz="2800" b="1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3228767" y="10329361"/>
            <a:ext cx="4936118" cy="1424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800" b="1" dirty="0"/>
          </a:p>
        </p:txBody>
      </p:sp>
      <p:pic>
        <p:nvPicPr>
          <p:cNvPr id="7" name="Picture 2" descr="Ископаемое топливо - Презентация 2170-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0814" y="3632886"/>
            <a:ext cx="4309665" cy="3225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ГЛИНА ПЕЧНАЯ в мешках.глина в Иркутске.: продам по доступной цене в Иркутске и другие схожие объявления в каталоге Камины. . Отз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5124" y="916918"/>
            <a:ext cx="5249917" cy="2715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НПП Биллон Минеральное сырьё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278" y="3632886"/>
            <a:ext cx="4940665" cy="3029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6400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98</TotalTime>
  <Words>55</Words>
  <Application>Microsoft Office PowerPoint</Application>
  <PresentationFormat>Широкоэкранный</PresentationFormat>
  <Paragraphs>15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 3</vt:lpstr>
      <vt:lpstr>Office Theme</vt:lpstr>
      <vt:lpstr>Природные ресурсы, их использование.</vt:lpstr>
      <vt:lpstr>Презентация PowerPoint</vt:lpstr>
      <vt:lpstr>Классификация природных ресурсов</vt:lpstr>
      <vt:lpstr>Презентация PowerPoint</vt:lpstr>
      <vt:lpstr>Гидроэлектростанции</vt:lpstr>
      <vt:lpstr>ЭНЕРГИЯ СОЛНЦА</vt:lpstr>
      <vt:lpstr>Использование энергии ветра (ветроэнергоустановки)</vt:lpstr>
      <vt:lpstr>Исчерпаемые (возобновимые)</vt:lpstr>
      <vt:lpstr>Исчерпаемые (возобновимые)</vt:lpstr>
      <vt:lpstr>Исчерпаемые (невозобновимые)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Природные ресурсы, их использование.</dc:title>
  <dc:creator>Milyanenko</dc:creator>
  <cp:lastModifiedBy>user</cp:lastModifiedBy>
  <cp:revision>20</cp:revision>
  <dcterms:created xsi:type="dcterms:W3CDTF">2015-04-06T11:48:29Z</dcterms:created>
  <dcterms:modified xsi:type="dcterms:W3CDTF">2017-02-03T19:47:02Z</dcterms:modified>
</cp:coreProperties>
</file>